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85" autoAdjust="0"/>
    <p:restoredTop sz="65923" autoAdjust="0"/>
  </p:normalViewPr>
  <p:slideViewPr>
    <p:cSldViewPr snapToGrid="0">
      <p:cViewPr varScale="1">
        <p:scale>
          <a:sx n="85" d="100"/>
          <a:sy n="85" d="100"/>
        </p:scale>
        <p:origin x="63" y="21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05/14/2024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05/13/2024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13.05.2024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13.05.2024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13.05.2024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13.05.2024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13.05.2024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13.05.2024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13.05.2024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13.05.2024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13.05.2024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13.05.2024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13.05.2024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181529342"/>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6445</TotalTime>
  <Words>2805</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532</cp:revision>
  <dcterms:created xsi:type="dcterms:W3CDTF">2021-05-29T20:28:04Z</dcterms:created>
  <dcterms:modified xsi:type="dcterms:W3CDTF">2024-05-13T21:29:32Z</dcterms:modified>
</cp:coreProperties>
</file>